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5C"/>
    <a:srgbClr val="0033CC"/>
    <a:srgbClr val="791717"/>
    <a:srgbClr val="742E21"/>
    <a:srgbClr val="752000"/>
    <a:srgbClr val="FF66FF"/>
    <a:srgbClr val="EEBE79"/>
    <a:srgbClr val="BD7B1F"/>
    <a:srgbClr val="05408A"/>
    <a:srgbClr val="4F926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338" autoAdjust="0"/>
    <p:restoredTop sz="94660"/>
  </p:normalViewPr>
  <p:slideViewPr>
    <p:cSldViewPr snapToGrid="0">
      <p:cViewPr varScale="1">
        <p:scale>
          <a:sx n="67" d="100"/>
          <a:sy n="67" d="100"/>
        </p:scale>
        <p:origin x="552" y="4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altLang="zh-TW"/>
              <a:t>Click to edit Master title style</a:t>
            </a:r>
            <a:endParaRPr lang="zh-TW" alt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altLang="zh-TW"/>
              <a:t>Click to edit Master subtitle style</a:t>
            </a:r>
            <a:endParaRPr lang="zh-TW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20ADFD-D85A-440F-BA14-C8069400BC57}" type="datetimeFigureOut">
              <a:rPr lang="zh-TW" altLang="en-US" smtClean="0"/>
              <a:pPr/>
              <a:t>2020/2/19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D9EE98-1CDB-4B4B-92AE-7A9E9111153B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038827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/>
              <a:t>Click to edit Master title style</a:t>
            </a:r>
            <a:endParaRPr lang="zh-TW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TW"/>
              <a:t>Edit Master text styles</a:t>
            </a:r>
          </a:p>
          <a:p>
            <a:pPr lvl="1"/>
            <a:r>
              <a:rPr lang="en-US" altLang="zh-TW"/>
              <a:t>Second level</a:t>
            </a:r>
          </a:p>
          <a:p>
            <a:pPr lvl="2"/>
            <a:r>
              <a:rPr lang="en-US" altLang="zh-TW"/>
              <a:t>Third level</a:t>
            </a:r>
          </a:p>
          <a:p>
            <a:pPr lvl="3"/>
            <a:r>
              <a:rPr lang="en-US" altLang="zh-TW"/>
              <a:t>Fourth level</a:t>
            </a:r>
          </a:p>
          <a:p>
            <a:pPr lvl="4"/>
            <a:r>
              <a:rPr lang="en-US" altLang="zh-TW"/>
              <a:t>Fifth level</a:t>
            </a:r>
            <a:endParaRPr lang="zh-TW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20ADFD-D85A-440F-BA14-C8069400BC57}" type="datetimeFigureOut">
              <a:rPr lang="zh-TW" altLang="en-US" smtClean="0"/>
              <a:pPr/>
              <a:t>2020/2/19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D9EE98-1CDB-4B4B-92AE-7A9E9111153B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016580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altLang="zh-TW"/>
              <a:t>Click to edit Master title style</a:t>
            </a:r>
            <a:endParaRPr lang="zh-TW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altLang="zh-TW"/>
              <a:t>Edit Master text styles</a:t>
            </a:r>
          </a:p>
          <a:p>
            <a:pPr lvl="1"/>
            <a:r>
              <a:rPr lang="en-US" altLang="zh-TW"/>
              <a:t>Second level</a:t>
            </a:r>
          </a:p>
          <a:p>
            <a:pPr lvl="2"/>
            <a:r>
              <a:rPr lang="en-US" altLang="zh-TW"/>
              <a:t>Third level</a:t>
            </a:r>
          </a:p>
          <a:p>
            <a:pPr lvl="3"/>
            <a:r>
              <a:rPr lang="en-US" altLang="zh-TW"/>
              <a:t>Fourth level</a:t>
            </a:r>
          </a:p>
          <a:p>
            <a:pPr lvl="4"/>
            <a:r>
              <a:rPr lang="en-US" altLang="zh-TW"/>
              <a:t>Fifth level</a:t>
            </a:r>
            <a:endParaRPr lang="zh-TW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20ADFD-D85A-440F-BA14-C8069400BC57}" type="datetimeFigureOut">
              <a:rPr lang="zh-TW" altLang="en-US" smtClean="0"/>
              <a:pPr/>
              <a:t>2020/2/19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D9EE98-1CDB-4B4B-92AE-7A9E9111153B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941646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/>
              <a:t>Click to edit Master title style</a:t>
            </a:r>
            <a:endParaRPr lang="zh-TW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TW"/>
              <a:t>Edit Master text styles</a:t>
            </a:r>
          </a:p>
          <a:p>
            <a:pPr lvl="1"/>
            <a:r>
              <a:rPr lang="en-US" altLang="zh-TW"/>
              <a:t>Second level</a:t>
            </a:r>
          </a:p>
          <a:p>
            <a:pPr lvl="2"/>
            <a:r>
              <a:rPr lang="en-US" altLang="zh-TW"/>
              <a:t>Third level</a:t>
            </a:r>
          </a:p>
          <a:p>
            <a:pPr lvl="3"/>
            <a:r>
              <a:rPr lang="en-US" altLang="zh-TW"/>
              <a:t>Fourth level</a:t>
            </a:r>
          </a:p>
          <a:p>
            <a:pPr lvl="4"/>
            <a:r>
              <a:rPr lang="en-US" altLang="zh-TW"/>
              <a:t>Fifth level</a:t>
            </a:r>
            <a:endParaRPr lang="zh-TW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20ADFD-D85A-440F-BA14-C8069400BC57}" type="datetimeFigureOut">
              <a:rPr lang="zh-TW" altLang="en-US" smtClean="0"/>
              <a:pPr/>
              <a:t>2020/2/19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D9EE98-1CDB-4B4B-92AE-7A9E9111153B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152424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altLang="zh-TW"/>
              <a:t>Click to edit Master title style</a:t>
            </a:r>
            <a:endParaRPr lang="zh-TW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zh-TW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20ADFD-D85A-440F-BA14-C8069400BC57}" type="datetimeFigureOut">
              <a:rPr lang="zh-TW" altLang="en-US" smtClean="0"/>
              <a:pPr/>
              <a:t>2020/2/19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D9EE98-1CDB-4B4B-92AE-7A9E9111153B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848911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/>
              <a:t>Click to edit Master title style</a:t>
            </a:r>
            <a:endParaRPr lang="zh-TW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altLang="zh-TW"/>
              <a:t>Edit Master text styles</a:t>
            </a:r>
          </a:p>
          <a:p>
            <a:pPr lvl="1"/>
            <a:r>
              <a:rPr lang="en-US" altLang="zh-TW"/>
              <a:t>Second level</a:t>
            </a:r>
          </a:p>
          <a:p>
            <a:pPr lvl="2"/>
            <a:r>
              <a:rPr lang="en-US" altLang="zh-TW"/>
              <a:t>Third level</a:t>
            </a:r>
          </a:p>
          <a:p>
            <a:pPr lvl="3"/>
            <a:r>
              <a:rPr lang="en-US" altLang="zh-TW"/>
              <a:t>Fourth level</a:t>
            </a:r>
          </a:p>
          <a:p>
            <a:pPr lvl="4"/>
            <a:r>
              <a:rPr lang="en-US" altLang="zh-TW"/>
              <a:t>Fifth level</a:t>
            </a:r>
            <a:endParaRPr lang="zh-TW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altLang="zh-TW"/>
              <a:t>Edit Master text styles</a:t>
            </a:r>
          </a:p>
          <a:p>
            <a:pPr lvl="1"/>
            <a:r>
              <a:rPr lang="en-US" altLang="zh-TW"/>
              <a:t>Second level</a:t>
            </a:r>
          </a:p>
          <a:p>
            <a:pPr lvl="2"/>
            <a:r>
              <a:rPr lang="en-US" altLang="zh-TW"/>
              <a:t>Third level</a:t>
            </a:r>
          </a:p>
          <a:p>
            <a:pPr lvl="3"/>
            <a:r>
              <a:rPr lang="en-US" altLang="zh-TW"/>
              <a:t>Fourth level</a:t>
            </a:r>
          </a:p>
          <a:p>
            <a:pPr lvl="4"/>
            <a:r>
              <a:rPr lang="en-US" altLang="zh-TW"/>
              <a:t>Fifth level</a:t>
            </a:r>
            <a:endParaRPr lang="zh-TW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20ADFD-D85A-440F-BA14-C8069400BC57}" type="datetimeFigureOut">
              <a:rPr lang="zh-TW" altLang="en-US" smtClean="0"/>
              <a:pPr/>
              <a:t>2020/2/19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D9EE98-1CDB-4B4B-92AE-7A9E9111153B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292441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altLang="zh-TW"/>
              <a:t>Click to edit Master title style</a:t>
            </a:r>
            <a:endParaRPr lang="zh-TW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TW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altLang="zh-TW"/>
              <a:t>Edit Master text styles</a:t>
            </a:r>
          </a:p>
          <a:p>
            <a:pPr lvl="1"/>
            <a:r>
              <a:rPr lang="en-US" altLang="zh-TW"/>
              <a:t>Second level</a:t>
            </a:r>
          </a:p>
          <a:p>
            <a:pPr lvl="2"/>
            <a:r>
              <a:rPr lang="en-US" altLang="zh-TW"/>
              <a:t>Third level</a:t>
            </a:r>
          </a:p>
          <a:p>
            <a:pPr lvl="3"/>
            <a:r>
              <a:rPr lang="en-US" altLang="zh-TW"/>
              <a:t>Fourth level</a:t>
            </a:r>
          </a:p>
          <a:p>
            <a:pPr lvl="4"/>
            <a:r>
              <a:rPr lang="en-US" altLang="zh-TW"/>
              <a:t>Fifth level</a:t>
            </a:r>
            <a:endParaRPr lang="zh-TW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TW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altLang="zh-TW"/>
              <a:t>Edit Master text styles</a:t>
            </a:r>
          </a:p>
          <a:p>
            <a:pPr lvl="1"/>
            <a:r>
              <a:rPr lang="en-US" altLang="zh-TW"/>
              <a:t>Second level</a:t>
            </a:r>
          </a:p>
          <a:p>
            <a:pPr lvl="2"/>
            <a:r>
              <a:rPr lang="en-US" altLang="zh-TW"/>
              <a:t>Third level</a:t>
            </a:r>
          </a:p>
          <a:p>
            <a:pPr lvl="3"/>
            <a:r>
              <a:rPr lang="en-US" altLang="zh-TW"/>
              <a:t>Fourth level</a:t>
            </a:r>
          </a:p>
          <a:p>
            <a:pPr lvl="4"/>
            <a:r>
              <a:rPr lang="en-US" altLang="zh-TW"/>
              <a:t>Fifth level</a:t>
            </a:r>
            <a:endParaRPr lang="zh-TW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20ADFD-D85A-440F-BA14-C8069400BC57}" type="datetimeFigureOut">
              <a:rPr lang="zh-TW" altLang="en-US" smtClean="0"/>
              <a:pPr/>
              <a:t>2020/2/19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D9EE98-1CDB-4B4B-92AE-7A9E9111153B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923827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/>
              <a:t>Click to edit Master title style</a:t>
            </a:r>
            <a:endParaRPr lang="zh-TW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20ADFD-D85A-440F-BA14-C8069400BC57}" type="datetimeFigureOut">
              <a:rPr lang="zh-TW" altLang="en-US" smtClean="0"/>
              <a:pPr/>
              <a:t>2020/2/19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D9EE98-1CDB-4B4B-92AE-7A9E9111153B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148722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20ADFD-D85A-440F-BA14-C8069400BC57}" type="datetimeFigureOut">
              <a:rPr lang="zh-TW" altLang="en-US" smtClean="0"/>
              <a:pPr/>
              <a:t>2020/2/19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D9EE98-1CDB-4B4B-92AE-7A9E9111153B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906630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altLang="zh-TW"/>
              <a:t>Click to edit Master title style</a:t>
            </a:r>
            <a:endParaRPr lang="zh-TW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TW"/>
              <a:t>Edit Master text styles</a:t>
            </a:r>
          </a:p>
          <a:p>
            <a:pPr lvl="1"/>
            <a:r>
              <a:rPr lang="en-US" altLang="zh-TW"/>
              <a:t>Second level</a:t>
            </a:r>
          </a:p>
          <a:p>
            <a:pPr lvl="2"/>
            <a:r>
              <a:rPr lang="en-US" altLang="zh-TW"/>
              <a:t>Third level</a:t>
            </a:r>
          </a:p>
          <a:p>
            <a:pPr lvl="3"/>
            <a:r>
              <a:rPr lang="en-US" altLang="zh-TW"/>
              <a:t>Fourth level</a:t>
            </a:r>
          </a:p>
          <a:p>
            <a:pPr lvl="4"/>
            <a:r>
              <a:rPr lang="en-US" altLang="zh-TW"/>
              <a:t>Fifth level</a:t>
            </a:r>
            <a:endParaRPr lang="zh-TW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altLang="zh-TW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20ADFD-D85A-440F-BA14-C8069400BC57}" type="datetimeFigureOut">
              <a:rPr lang="zh-TW" altLang="en-US" smtClean="0"/>
              <a:pPr/>
              <a:t>2020/2/19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D9EE98-1CDB-4B4B-92AE-7A9E9111153B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20998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altLang="zh-TW"/>
              <a:t>Click to edit Master title style</a:t>
            </a:r>
            <a:endParaRPr lang="zh-TW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altLang="zh-TW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20ADFD-D85A-440F-BA14-C8069400BC57}" type="datetimeFigureOut">
              <a:rPr lang="zh-TW" altLang="en-US" smtClean="0"/>
              <a:pPr/>
              <a:t>2020/2/19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D9EE98-1CDB-4B4B-92AE-7A9E9111153B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702690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zh-TW"/>
              <a:t>Click to edit Master title style</a:t>
            </a:r>
            <a:endParaRPr lang="zh-TW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zh-TW"/>
              <a:t>Edit Master text styles</a:t>
            </a:r>
          </a:p>
          <a:p>
            <a:pPr lvl="1"/>
            <a:r>
              <a:rPr lang="en-US" altLang="zh-TW"/>
              <a:t>Second level</a:t>
            </a:r>
          </a:p>
          <a:p>
            <a:pPr lvl="2"/>
            <a:r>
              <a:rPr lang="en-US" altLang="zh-TW"/>
              <a:t>Third level</a:t>
            </a:r>
          </a:p>
          <a:p>
            <a:pPr lvl="3"/>
            <a:r>
              <a:rPr lang="en-US" altLang="zh-TW"/>
              <a:t>Fourth level</a:t>
            </a:r>
          </a:p>
          <a:p>
            <a:pPr lvl="4"/>
            <a:r>
              <a:rPr lang="en-US" altLang="zh-TW"/>
              <a:t>Fifth level</a:t>
            </a:r>
            <a:endParaRPr lang="zh-TW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20ADFD-D85A-440F-BA14-C8069400BC57}" type="datetimeFigureOut">
              <a:rPr lang="zh-TW" altLang="en-US" smtClean="0"/>
              <a:pPr/>
              <a:t>2020/2/19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D9EE98-1CDB-4B4B-92AE-7A9E9111153B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717330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图片 6" descr="box-2953722_1920.jpg"/>
          <p:cNvPicPr>
            <a:picLocks noChangeAspect="1"/>
          </p:cNvPicPr>
          <p:nvPr/>
        </p:nvPicPr>
        <p:blipFill>
          <a:blip r:embed="rId2"/>
          <a:srcRect l="2849" t="12694" b="9197"/>
          <a:stretch>
            <a:fillRect/>
          </a:stretch>
        </p:blipFill>
        <p:spPr>
          <a:xfrm>
            <a:off x="0" y="0"/>
            <a:ext cx="12192000" cy="6539975"/>
          </a:xfrm>
          <a:prstGeom prst="rect">
            <a:avLst/>
          </a:prstGeom>
        </p:spPr>
      </p:pic>
      <p:pic>
        <p:nvPicPr>
          <p:cNvPr id="11" name="图片 10" descr="expediatwlogo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6004560"/>
            <a:ext cx="12192000" cy="85344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7656576" y="6180594"/>
            <a:ext cx="453542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zh-CN" sz="2800" b="1" dirty="0">
                <a:solidFill>
                  <a:schemeClr val="accent5">
                    <a:lumMod val="50000"/>
                  </a:schemeClr>
                </a:solidFill>
                <a:latin typeface="造字工房朗倩（非商用）细体" pitchFamily="50" charset="-122"/>
                <a:ea typeface="造字工房朗倩（非商用）细体" pitchFamily="50" charset="-122"/>
              </a:rPr>
              <a:t>【</a:t>
            </a:r>
            <a:r>
              <a:rPr lang="zh-CN" altLang="en-US" sz="2800" b="1" dirty="0">
                <a:solidFill>
                  <a:schemeClr val="accent5">
                    <a:lumMod val="50000"/>
                  </a:schemeClr>
                </a:solidFill>
                <a:latin typeface="造字工房朗倩（非商用）细体" pitchFamily="50" charset="-122"/>
                <a:ea typeface="造字工房朗倩（非商用）细体" pitchFamily="50" charset="-122"/>
              </a:rPr>
              <a:t>東京</a:t>
            </a:r>
            <a:r>
              <a:rPr lang="en-US" altLang="zh-CN" sz="2800" b="1" dirty="0">
                <a:solidFill>
                  <a:schemeClr val="accent5">
                    <a:lumMod val="50000"/>
                  </a:schemeClr>
                </a:solidFill>
                <a:latin typeface="造字工房朗倩（非商用）细体" pitchFamily="50" charset="-122"/>
                <a:ea typeface="造字工房朗倩（非商用）细体" pitchFamily="50" charset="-122"/>
              </a:rPr>
              <a:t>2019】 6</a:t>
            </a:r>
            <a:r>
              <a:rPr lang="zh-CN" altLang="en-US" sz="2800" b="1" dirty="0">
                <a:solidFill>
                  <a:schemeClr val="accent5">
                    <a:lumMod val="50000"/>
                  </a:schemeClr>
                </a:solidFill>
                <a:latin typeface="造字工房朗倩（非商用）细体" pitchFamily="50" charset="-122"/>
                <a:ea typeface="造字工房朗倩（非商用）细体" pitchFamily="50" charset="-122"/>
              </a:rPr>
              <a:t>件精選伴手禮</a:t>
            </a:r>
            <a:endParaRPr lang="en-HK" sz="2800" b="1" dirty="0">
              <a:solidFill>
                <a:schemeClr val="accent5">
                  <a:lumMod val="50000"/>
                </a:schemeClr>
              </a:solidFill>
              <a:latin typeface="造字工房朗倩（非商用）细体" pitchFamily="50" charset="-122"/>
              <a:ea typeface="造字工房朗倩（非商用）细体" pitchFamily="50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5092787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picture containing table, glasses, many, sitting&#10;&#10;Description automatically generated">
            <a:extLst>
              <a:ext uri="{FF2B5EF4-FFF2-40B4-BE49-F238E27FC236}">
                <a16:creationId xmlns:a16="http://schemas.microsoft.com/office/drawing/2014/main" id="{1F5BF00F-09E7-4C6A-8966-1C5F6B3090D9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7237" b="10692"/>
          <a:stretch/>
        </p:blipFill>
        <p:spPr>
          <a:xfrm>
            <a:off x="0" y="0"/>
            <a:ext cx="12192000" cy="6061481"/>
          </a:xfrm>
          <a:prstGeom prst="rect">
            <a:avLst/>
          </a:prstGeom>
        </p:spPr>
      </p:pic>
      <p:pic>
        <p:nvPicPr>
          <p:cNvPr id="11" name="图片 10" descr="expediatwlogo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6004560"/>
            <a:ext cx="12192000" cy="85344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FAA250CD-0EA9-4640-B979-C46BECAAFDF1}"/>
              </a:ext>
            </a:extLst>
          </p:cNvPr>
          <p:cNvSpPr txBox="1"/>
          <p:nvPr/>
        </p:nvSpPr>
        <p:spPr>
          <a:xfrm>
            <a:off x="6029325" y="3990975"/>
            <a:ext cx="6029325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5500" dirty="0">
                <a:solidFill>
                  <a:srgbClr val="FFFF5C"/>
                </a:solidFill>
                <a:latin typeface="HanWangKanTan" panose="02000500000000000000" pitchFamily="2" charset="-120"/>
                <a:ea typeface="HanWangKanTan" panose="02000500000000000000" pitchFamily="2" charset="-120"/>
              </a:rPr>
              <a:t>18</a:t>
            </a:r>
            <a:r>
              <a:rPr lang="zh-CN" altLang="en-US" sz="5500" dirty="0">
                <a:solidFill>
                  <a:srgbClr val="FFFF5C"/>
                </a:solidFill>
                <a:latin typeface="HanWangKanTan" panose="02000500000000000000" pitchFamily="2" charset="-120"/>
                <a:ea typeface="HanWangKanTan" panose="02000500000000000000" pitchFamily="2" charset="-120"/>
              </a:rPr>
              <a:t>個</a:t>
            </a:r>
            <a:endParaRPr lang="en-US" altLang="zh-CN" sz="5500" dirty="0">
              <a:solidFill>
                <a:srgbClr val="FFFF5C"/>
              </a:solidFill>
              <a:latin typeface="HanWangKanTan" panose="02000500000000000000" pitchFamily="2" charset="-120"/>
              <a:ea typeface="HanWangKanTan" panose="02000500000000000000" pitchFamily="2" charset="-120"/>
            </a:endParaRPr>
          </a:p>
          <a:p>
            <a:pPr algn="ctr"/>
            <a:r>
              <a:rPr lang="zh-CN" altLang="en-US" sz="5500" dirty="0">
                <a:solidFill>
                  <a:srgbClr val="FFFF5C"/>
                </a:solidFill>
                <a:latin typeface="HanWangKanTan" panose="02000500000000000000" pitchFamily="2" charset="-120"/>
                <a:ea typeface="HanWangKanTan" panose="02000500000000000000" pitchFamily="2" charset="-120"/>
              </a:rPr>
              <a:t>精彩曼谷夜市推薦</a:t>
            </a:r>
            <a:endParaRPr lang="zh-TW" altLang="en-US" sz="5500" dirty="0">
              <a:solidFill>
                <a:srgbClr val="FFFF5C"/>
              </a:solidFill>
              <a:latin typeface="HanWangKanTan" panose="02000500000000000000" pitchFamily="2" charset="-120"/>
              <a:ea typeface="HanWangKanTan" panose="02000500000000000000" pitchFamily="2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9501263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3410</TotalTime>
  <Words>16</Words>
  <Application>Microsoft Office PowerPoint</Application>
  <PresentationFormat>Widescreen</PresentationFormat>
  <Paragraphs>3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HanWangKanTan</vt:lpstr>
      <vt:lpstr>造字工房朗倩（非商用）细体</vt:lpstr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Jenny Yeung</dc:creator>
  <cp:lastModifiedBy>Helena Xiao</cp:lastModifiedBy>
  <cp:revision>228</cp:revision>
  <dcterms:created xsi:type="dcterms:W3CDTF">2019-08-07T03:59:07Z</dcterms:created>
  <dcterms:modified xsi:type="dcterms:W3CDTF">2020-02-19T08:39:42Z</dcterms:modified>
</cp:coreProperties>
</file>