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6" r:id="rId6"/>
    <p:sldId id="268" r:id="rId7"/>
    <p:sldId id="269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64D"/>
    <a:srgbClr val="D1CBC5"/>
    <a:srgbClr val="E8DFD5"/>
    <a:srgbClr val="043356"/>
    <a:srgbClr val="FF66FF"/>
    <a:srgbClr val="AFD9D8"/>
    <a:srgbClr val="AF978A"/>
    <a:srgbClr val="310C04"/>
    <a:srgbClr val="0033CC"/>
    <a:srgbClr val="79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88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65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16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2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89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24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38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87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66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9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26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ADFD-D85A-440F-BA14-C8069400BC57}" type="datetimeFigureOut">
              <a:rPr lang="zh-TW" altLang="en-US" smtClean="0"/>
              <a:pPr/>
              <a:t>2020/3/20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EE98-1CDB-4B4B-92AE-7A9E91111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73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ox-2953722_1920.jpg"/>
          <p:cNvPicPr>
            <a:picLocks noChangeAspect="1"/>
          </p:cNvPicPr>
          <p:nvPr/>
        </p:nvPicPr>
        <p:blipFill>
          <a:blip r:embed="rId2"/>
          <a:srcRect l="2849" t="12694" b="9197"/>
          <a:stretch>
            <a:fillRect/>
          </a:stretch>
        </p:blipFill>
        <p:spPr>
          <a:xfrm>
            <a:off x="0" y="0"/>
            <a:ext cx="12192000" cy="6539975"/>
          </a:xfrm>
          <a:prstGeom prst="rect">
            <a:avLst/>
          </a:prstGeom>
        </p:spPr>
      </p:pic>
      <p:pic>
        <p:nvPicPr>
          <p:cNvPr id="11" name="图片 10" descr="expediatw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4560"/>
            <a:ext cx="12192000" cy="853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6576" y="6180594"/>
            <a:ext cx="453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造字工房朗倩（非商用）细体" pitchFamily="50" charset="-122"/>
                <a:ea typeface="造字工房朗倩（非商用）细体" pitchFamily="50" charset="-122"/>
              </a:rPr>
              <a:t>【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造字工房朗倩（非商用）细体" pitchFamily="50" charset="-122"/>
                <a:ea typeface="造字工房朗倩（非商用）细体" pitchFamily="50" charset="-122"/>
              </a:rPr>
              <a:t>東京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造字工房朗倩（非商用）细体" pitchFamily="50" charset="-122"/>
                <a:ea typeface="造字工房朗倩（非商用）细体" pitchFamily="50" charset="-122"/>
              </a:rPr>
              <a:t>2019】 6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造字工房朗倩（非商用）细体" pitchFamily="50" charset="-122"/>
                <a:ea typeface="造字工房朗倩（非商用）细体" pitchFamily="50" charset="-122"/>
              </a:rPr>
              <a:t>件精選伴手禮</a:t>
            </a:r>
            <a:endParaRPr lang="en-HK" sz="2800" b="1" dirty="0">
              <a:solidFill>
                <a:schemeClr val="accent5">
                  <a:lumMod val="50000"/>
                </a:schemeClr>
              </a:solidFill>
              <a:latin typeface="造字工房朗倩（非商用）细体" pitchFamily="50" charset="-122"/>
              <a:ea typeface="造字工房朗倩（非商用）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27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 picture containing thing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"/>
          <a:stretch/>
        </p:blipFill>
        <p:spPr>
          <a:xfrm>
            <a:off x="-14400" y="6022848"/>
            <a:ext cx="12206400" cy="835152"/>
          </a:xfrm>
          <a:prstGeom prst="rect">
            <a:avLst/>
          </a:prstGeom>
        </p:spPr>
      </p:pic>
      <p:pic>
        <p:nvPicPr>
          <p:cNvPr id="3" name="Picture 2" descr="A large airplane flying high up in the dark&#10;&#10;Description automatically generated">
            <a:extLst>
              <a:ext uri="{FF2B5EF4-FFF2-40B4-BE49-F238E27FC236}">
                <a16:creationId xmlns:a16="http://schemas.microsoft.com/office/drawing/2014/main" id="{0DD1CAC0-3703-478B-8825-92B5B2122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021" r="15223"/>
          <a:stretch/>
        </p:blipFill>
        <p:spPr>
          <a:xfrm>
            <a:off x="6154938" y="1"/>
            <a:ext cx="6037062" cy="6022848"/>
          </a:xfrm>
          <a:prstGeom prst="rect">
            <a:avLst/>
          </a:prstGeom>
        </p:spPr>
      </p:pic>
      <p:pic>
        <p:nvPicPr>
          <p:cNvPr id="8" name="Picture 7" descr="A picture containing clothing, young, sitting, holding&#10;&#10;Description automatically generated">
            <a:extLst>
              <a:ext uri="{FF2B5EF4-FFF2-40B4-BE49-F238E27FC236}">
                <a16:creationId xmlns:a16="http://schemas.microsoft.com/office/drawing/2014/main" id="{DC11E983-6889-4BC1-A9B1-5663C88CB1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t="2098" r="17051" b="1"/>
          <a:stretch/>
        </p:blipFill>
        <p:spPr>
          <a:xfrm>
            <a:off x="-1" y="0"/>
            <a:ext cx="6154939" cy="6022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84D237-C81C-4550-927C-15CFAEE25B1B}"/>
              </a:ext>
            </a:extLst>
          </p:cNvPr>
          <p:cNvSpPr txBox="1"/>
          <p:nvPr/>
        </p:nvSpPr>
        <p:spPr>
          <a:xfrm>
            <a:off x="2395330" y="2872409"/>
            <a:ext cx="76133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FD9D8"/>
                </a:solidFill>
                <a:latin typeface="HanWangWCL09" panose="02020600000000000000" pitchFamily="18" charset="-120"/>
                <a:ea typeface="HanWangWCL09" panose="02020600000000000000" pitchFamily="18" charset="-120"/>
              </a:rPr>
              <a:t>口罩防護知識 </a:t>
            </a:r>
            <a:endParaRPr lang="en-US" altLang="zh-CN" sz="6000" b="1" dirty="0">
              <a:solidFill>
                <a:srgbClr val="AFD9D8"/>
              </a:solidFill>
              <a:latin typeface="HanWangWCL09" panose="02020600000000000000" pitchFamily="18" charset="-120"/>
              <a:ea typeface="HanWangWCL09" panose="02020600000000000000" pitchFamily="18" charset="-120"/>
            </a:endParaRPr>
          </a:p>
          <a:p>
            <a:pPr algn="ctr"/>
            <a:endParaRPr lang="en-US" altLang="zh-CN" sz="3000" b="1" dirty="0">
              <a:solidFill>
                <a:srgbClr val="AFD9D8"/>
              </a:solidFill>
              <a:latin typeface="HanWangWCL09" panose="02020600000000000000" pitchFamily="18" charset="-120"/>
              <a:ea typeface="HanWangWCL09" panose="02020600000000000000" pitchFamily="18" charset="-120"/>
            </a:endParaRPr>
          </a:p>
          <a:p>
            <a:pPr algn="ctr"/>
            <a:r>
              <a:rPr lang="en-US" altLang="zh-CN" sz="6000" b="1" dirty="0">
                <a:solidFill>
                  <a:srgbClr val="AFD9D8"/>
                </a:solidFill>
                <a:latin typeface="HanWangWCL09" panose="02020600000000000000" pitchFamily="18" charset="-120"/>
                <a:ea typeface="HanWangWCL09" panose="02020600000000000000" pitchFamily="18" charset="-120"/>
              </a:rPr>
              <a:t>&amp; </a:t>
            </a:r>
            <a:r>
              <a:rPr lang="en-US" altLang="zh-TW" sz="6000" b="1" dirty="0">
                <a:solidFill>
                  <a:srgbClr val="AFD9D8"/>
                </a:solidFill>
                <a:latin typeface="HanWangWCL09" panose="02020600000000000000" pitchFamily="18" charset="-120"/>
                <a:ea typeface="HanWangWCL09" panose="02020600000000000000" pitchFamily="18" charset="-120"/>
              </a:rPr>
              <a:t>7</a:t>
            </a:r>
            <a:r>
              <a:rPr lang="zh-CN" altLang="en-US" sz="6000" b="1" dirty="0">
                <a:solidFill>
                  <a:srgbClr val="AFD9D8"/>
                </a:solidFill>
                <a:latin typeface="HanWangWCL09" panose="02020600000000000000" pitchFamily="18" charset="-120"/>
                <a:ea typeface="HanWangWCL09" panose="02020600000000000000" pitchFamily="18" charset="-120"/>
              </a:rPr>
              <a:t>大飛機防疫措施</a:t>
            </a:r>
            <a:endParaRPr lang="zh-TW" altLang="en-US" sz="6000" b="1" dirty="0">
              <a:solidFill>
                <a:srgbClr val="AFD9D8"/>
              </a:solidFill>
              <a:latin typeface="HanWangWCL09" panose="02020600000000000000" pitchFamily="18" charset="-120"/>
              <a:ea typeface="HanWangWCL09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927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passenger jet sitting on top of a runway&#10;&#10;Description automatically generated">
            <a:extLst>
              <a:ext uri="{FF2B5EF4-FFF2-40B4-BE49-F238E27FC236}">
                <a16:creationId xmlns:a16="http://schemas.microsoft.com/office/drawing/2014/main" id="{C698FBC3-C382-4E19-92BF-3CA0E859A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9" b="5395"/>
          <a:stretch/>
        </p:blipFill>
        <p:spPr>
          <a:xfrm>
            <a:off x="-14400" y="0"/>
            <a:ext cx="12204678" cy="6229350"/>
          </a:xfrm>
          <a:prstGeom prst="rect">
            <a:avLst/>
          </a:prstGeom>
        </p:spPr>
      </p:pic>
      <p:pic>
        <p:nvPicPr>
          <p:cNvPr id="5" name="Picture 7" descr="A picture containing thing&#10;&#10;Description generated with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"/>
          <a:stretch/>
        </p:blipFill>
        <p:spPr>
          <a:xfrm>
            <a:off x="-14400" y="6022848"/>
            <a:ext cx="12206400" cy="835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0F7B4-E4D1-4B3C-A643-1718845C63D6}"/>
              </a:ext>
            </a:extLst>
          </p:cNvPr>
          <p:cNvSpPr txBox="1"/>
          <p:nvPr/>
        </p:nvSpPr>
        <p:spPr>
          <a:xfrm>
            <a:off x="1133474" y="556893"/>
            <a:ext cx="9686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43356"/>
                </a:solidFill>
                <a:latin typeface="HanWangWCL09" panose="02020600000000000000" pitchFamily="18" charset="-120"/>
                <a:ea typeface="HanWangWCL09" panose="02020600000000000000" pitchFamily="18" charset="-120"/>
                <a:cs typeface="irohamaru Light" panose="020B0003020203020207" pitchFamily="34" charset="-128"/>
              </a:rPr>
              <a:t>武漢肺炎！</a:t>
            </a:r>
            <a:endParaRPr lang="en-US" altLang="zh-CN" sz="4000" b="1" dirty="0">
              <a:solidFill>
                <a:srgbClr val="043356"/>
              </a:solidFill>
              <a:latin typeface="HanWangWCL09" panose="02020600000000000000" pitchFamily="18" charset="-120"/>
              <a:ea typeface="HanWangWCL09" panose="02020600000000000000" pitchFamily="18" charset="-120"/>
              <a:cs typeface="irohamaru Light" panose="020B0003020203020207" pitchFamily="34" charset="-128"/>
            </a:endParaRPr>
          </a:p>
          <a:p>
            <a:endParaRPr lang="en-US" altLang="zh-CN" sz="1000" b="1" dirty="0">
              <a:latin typeface="HanWangWCL09" panose="02020600000000000000" pitchFamily="18" charset="-120"/>
              <a:ea typeface="HanWangWCL09" panose="02020600000000000000" pitchFamily="18" charset="-120"/>
              <a:cs typeface="irohamaru Light" panose="020B0003020203020207" pitchFamily="34" charset="-128"/>
            </a:endParaRPr>
          </a:p>
          <a:p>
            <a:r>
              <a:rPr lang="en-US" altLang="zh-TW" sz="4000" b="1" dirty="0">
                <a:solidFill>
                  <a:srgbClr val="FF0000"/>
                </a:solidFill>
                <a:latin typeface="HanWangWCL09" panose="02020600000000000000" pitchFamily="18" charset="-120"/>
                <a:ea typeface="HanWangWCL09" panose="02020600000000000000" pitchFamily="18" charset="-120"/>
                <a:cs typeface="irohamaru Light" panose="020B0003020203020207" pitchFamily="34" charset="-128"/>
              </a:rPr>
              <a:t>     26</a:t>
            </a:r>
            <a:r>
              <a:rPr lang="zh-CN" altLang="en-US" sz="4000" b="1" dirty="0">
                <a:solidFill>
                  <a:srgbClr val="FF0000"/>
                </a:solidFill>
                <a:latin typeface="HanWangWCL09" panose="02020600000000000000" pitchFamily="18" charset="-120"/>
                <a:ea typeface="HanWangWCL09" panose="02020600000000000000" pitchFamily="18" charset="-120"/>
                <a:cs typeface="irohamaru Light" panose="020B0003020203020207" pitchFamily="34" charset="-128"/>
              </a:rPr>
              <a:t>間航空公司機票票務安排資料整理</a:t>
            </a:r>
            <a:endParaRPr lang="zh-TW" altLang="en-US" sz="4000" b="1" dirty="0">
              <a:solidFill>
                <a:srgbClr val="FF0000"/>
              </a:solidFill>
              <a:latin typeface="HanWangWCL09" panose="02020600000000000000" pitchFamily="18" charset="-120"/>
              <a:ea typeface="HanWangWCL09" panose="02020600000000000000" pitchFamily="18" charset="-120"/>
              <a:cs typeface="irohamaru Light" panose="020B0003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90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044303A0-E924-4514-88D5-F8C2B9432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" b="23304"/>
          <a:stretch/>
        </p:blipFill>
        <p:spPr>
          <a:xfrm>
            <a:off x="2714" y="0"/>
            <a:ext cx="12189286" cy="6153151"/>
          </a:xfrm>
          <a:prstGeom prst="rect">
            <a:avLst/>
          </a:prstGeom>
        </p:spPr>
      </p:pic>
      <p:pic>
        <p:nvPicPr>
          <p:cNvPr id="5" name="Picture 7" descr="A picture containing thing&#10;&#10;Description generated with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"/>
          <a:stretch/>
        </p:blipFill>
        <p:spPr>
          <a:xfrm>
            <a:off x="-14400" y="6022848"/>
            <a:ext cx="12206400" cy="835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CC3F2F-2707-4FB7-A0EE-F14CE169B995}"/>
              </a:ext>
            </a:extLst>
          </p:cNvPr>
          <p:cNvSpPr txBox="1"/>
          <p:nvPr/>
        </p:nvSpPr>
        <p:spPr>
          <a:xfrm>
            <a:off x="371475" y="3429000"/>
            <a:ext cx="3362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i="1" dirty="0">
                <a:solidFill>
                  <a:srgbClr val="043356"/>
                </a:solidFill>
                <a:highlight>
                  <a:srgbClr val="FFFF00"/>
                </a:highlight>
                <a:latin typeface="HanWangWCL09" panose="02020600000000000000" pitchFamily="18" charset="-120"/>
                <a:ea typeface="HanWangWCL09" panose="02020600000000000000" pitchFamily="18" charset="-120"/>
                <a:cs typeface="irohamaru Light" panose="020B0003020203020207" pitchFamily="34" charset="-128"/>
              </a:rPr>
              <a:t>追蹤新冠肺炎</a:t>
            </a:r>
            <a:endParaRPr lang="en-US" altLang="zh-CN" sz="4000" b="1" i="1" dirty="0">
              <a:solidFill>
                <a:srgbClr val="043356"/>
              </a:solidFill>
              <a:highlight>
                <a:srgbClr val="FFFF00"/>
              </a:highlight>
              <a:latin typeface="HanWangWCL09" panose="02020600000000000000" pitchFamily="18" charset="-120"/>
              <a:ea typeface="HanWangWCL09" panose="02020600000000000000" pitchFamily="18" charset="-120"/>
              <a:cs typeface="irohamaru Light" panose="020B0003020203020207" pitchFamily="34" charset="-128"/>
            </a:endParaRPr>
          </a:p>
          <a:p>
            <a:endParaRPr lang="en-US" altLang="zh-CN" sz="1000" b="1" dirty="0">
              <a:latin typeface="HanWangWCL09" panose="02020600000000000000" pitchFamily="18" charset="-120"/>
              <a:ea typeface="HanWangWCL09" panose="02020600000000000000" pitchFamily="18" charset="-120"/>
              <a:cs typeface="irohamaru Light" panose="020B0003020203020207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2F6D5-A785-4102-9D1B-13A9D7D86B8E}"/>
              </a:ext>
            </a:extLst>
          </p:cNvPr>
          <p:cNvSpPr txBox="1"/>
          <p:nvPr/>
        </p:nvSpPr>
        <p:spPr>
          <a:xfrm>
            <a:off x="1657349" y="4194048"/>
            <a:ext cx="9639301" cy="7540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200" b="1" dirty="0">
                <a:solidFill>
                  <a:srgbClr val="00B050"/>
                </a:solidFill>
                <a:latin typeface="HanWangMingHeavy" panose="02020300000000000000" pitchFamily="18" charset="-120"/>
                <a:ea typeface="HanWangMingHeavy" panose="02020300000000000000" pitchFamily="18" charset="-120"/>
                <a:cs typeface="irohamaru Light" panose="020B0003020203020207" pitchFamily="34" charset="-128"/>
              </a:rPr>
              <a:t>港人外遊入境限制</a:t>
            </a:r>
            <a:r>
              <a:rPr lang="en-US" altLang="zh-TW" sz="4200" b="1" dirty="0">
                <a:solidFill>
                  <a:srgbClr val="00B050"/>
                </a:solidFill>
                <a:latin typeface="HanWangMingHeavy" panose="02020300000000000000" pitchFamily="18" charset="-120"/>
                <a:ea typeface="HanWangMingHeavy" panose="02020300000000000000" pitchFamily="18" charset="-120"/>
                <a:cs typeface="irohamaru Light" panose="020B0003020203020207" pitchFamily="34" charset="-128"/>
              </a:rPr>
              <a:t>/</a:t>
            </a:r>
            <a:r>
              <a:rPr lang="zh-TW" altLang="en-US" sz="4200" b="1" dirty="0">
                <a:solidFill>
                  <a:srgbClr val="00B050"/>
                </a:solidFill>
                <a:latin typeface="HanWangMingHeavy" panose="02020300000000000000" pitchFamily="18" charset="-120"/>
                <a:ea typeface="HanWangMingHeavy" panose="02020300000000000000" pitchFamily="18" charset="-120"/>
                <a:cs typeface="irohamaru Light" panose="020B0003020203020207" pitchFamily="34" charset="-128"/>
              </a:rPr>
              <a:t>各地封關措施一覽</a:t>
            </a:r>
            <a:endParaRPr lang="zh-TW" altLang="en-US" sz="4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0FC70-3CD9-4878-8A82-695FA7744545}"/>
              </a:ext>
            </a:extLst>
          </p:cNvPr>
          <p:cNvSpPr txBox="1"/>
          <p:nvPr/>
        </p:nvSpPr>
        <p:spPr>
          <a:xfrm>
            <a:off x="4752975" y="5082207"/>
            <a:ext cx="2486025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i="1" dirty="0">
                <a:solidFill>
                  <a:srgbClr val="FF0000"/>
                </a:solidFill>
              </a:rPr>
              <a:t>（持續更新）</a:t>
            </a:r>
            <a:endParaRPr lang="zh-TW" altLang="en-US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5011AD5A-A384-4234-827F-91D7254EF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12315"/>
          <a:stretch/>
        </p:blipFill>
        <p:spPr>
          <a:xfrm>
            <a:off x="-1" y="0"/>
            <a:ext cx="12192000" cy="6070674"/>
          </a:xfrm>
          <a:prstGeom prst="rect">
            <a:avLst/>
          </a:prstGeom>
        </p:spPr>
      </p:pic>
      <p:pic>
        <p:nvPicPr>
          <p:cNvPr id="11" name="图片 10" descr="expediatw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4560"/>
            <a:ext cx="12192000" cy="853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B6803F-2D2C-4D44-AD87-90615AC52F2B}"/>
              </a:ext>
            </a:extLst>
          </p:cNvPr>
          <p:cNvSpPr/>
          <p:nvPr/>
        </p:nvSpPr>
        <p:spPr>
          <a:xfrm>
            <a:off x="1466850" y="3893795"/>
            <a:ext cx="9458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HanWangMingHeavy" panose="02020300000000000000" pitchFamily="18" charset="-120"/>
                <a:ea typeface="HanWangMingHeavy" panose="02020300000000000000" pitchFamily="18" charset="-120"/>
                <a:cs typeface="irohamaru Light" panose="020B0003020203020207" pitchFamily="34" charset="-128"/>
              </a:rPr>
              <a:t>武漢肺炎！</a:t>
            </a:r>
            <a:endParaRPr lang="en-US" altLang="zh-CN" sz="4000" b="1" dirty="0">
              <a:solidFill>
                <a:schemeClr val="bg1"/>
              </a:solidFill>
              <a:latin typeface="HanWangMingHeavy" panose="02020300000000000000" pitchFamily="18" charset="-120"/>
              <a:ea typeface="HanWangMingHeavy" panose="02020300000000000000" pitchFamily="18" charset="-120"/>
              <a:cs typeface="irohamaru Light" panose="020B0003020203020207" pitchFamily="34" charset="-128"/>
            </a:endParaRPr>
          </a:p>
          <a:p>
            <a:r>
              <a:rPr lang="en-US" altLang="zh-TW" sz="4000" b="1" dirty="0">
                <a:solidFill>
                  <a:schemeClr val="bg1"/>
                </a:solidFill>
                <a:latin typeface="HanWangMingHeavy" panose="02020300000000000000" pitchFamily="18" charset="-120"/>
                <a:ea typeface="HanWangMingHeavy" panose="02020300000000000000" pitchFamily="18" charset="-120"/>
                <a:cs typeface="irohamaru Light" panose="020B0003020203020207" pitchFamily="34" charset="-128"/>
              </a:rPr>
              <a:t>   20</a:t>
            </a:r>
            <a:r>
              <a:rPr lang="zh-CN" altLang="en-US" sz="4000" b="1" dirty="0">
                <a:solidFill>
                  <a:schemeClr val="bg1"/>
                </a:solidFill>
                <a:latin typeface="HanWangMingHeavy" panose="02020300000000000000" pitchFamily="18" charset="-120"/>
                <a:ea typeface="HanWangMingHeavy" panose="02020300000000000000" pitchFamily="18" charset="-120"/>
                <a:cs typeface="irohamaru Light" panose="020B0003020203020207" pitchFamily="34" charset="-128"/>
              </a:rPr>
              <a:t>間航空公司機票票務安排資料整理</a:t>
            </a:r>
            <a:endParaRPr lang="zh-TW" altLang="en-US" sz="4000" b="1" dirty="0">
              <a:solidFill>
                <a:schemeClr val="bg1"/>
              </a:solidFill>
              <a:latin typeface="HanWangMingHeavy" panose="02020300000000000000" pitchFamily="18" charset="-120"/>
              <a:ea typeface="HanWangMingHeavy" panose="02020300000000000000" pitchFamily="18" charset="-120"/>
              <a:cs typeface="irohamaru Light" panose="020B0003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53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nimal, object, star&#10;&#10;Description automatically generated">
            <a:extLst>
              <a:ext uri="{FF2B5EF4-FFF2-40B4-BE49-F238E27FC236}">
                <a16:creationId xmlns:a16="http://schemas.microsoft.com/office/drawing/2014/main" id="{53CC9B39-85EE-4877-9412-F0E2DADE4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5180"/>
          <a:stretch/>
        </p:blipFill>
        <p:spPr>
          <a:xfrm>
            <a:off x="-1" y="0"/>
            <a:ext cx="12187301" cy="6105525"/>
          </a:xfrm>
          <a:prstGeom prst="rect">
            <a:avLst/>
          </a:prstGeom>
        </p:spPr>
      </p:pic>
      <p:pic>
        <p:nvPicPr>
          <p:cNvPr id="11" name="图片 10" descr="expediatw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4560"/>
            <a:ext cx="12192000" cy="8534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88B6EE-6323-43DB-A825-EDB1E4914AD2}"/>
              </a:ext>
            </a:extLst>
          </p:cNvPr>
          <p:cNvSpPr/>
          <p:nvPr/>
        </p:nvSpPr>
        <p:spPr>
          <a:xfrm>
            <a:off x="4700" y="-1"/>
            <a:ext cx="4424301" cy="6004561"/>
          </a:xfrm>
          <a:prstGeom prst="rect">
            <a:avLst/>
          </a:prstGeom>
          <a:solidFill>
            <a:srgbClr val="06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9C8147B-C4A4-461F-B474-241260A3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55478" r="95221">
                        <a14:foregroundMark x1="56484" y1="34883" x2="56484" y2="34883"/>
                        <a14:foregroundMark x1="57350" y1="43048" x2="57350" y2="43048"/>
                        <a14:foregroundMark x1="55478" y1="39329" x2="55478" y2="39329"/>
                        <a14:foregroundMark x1="56680" y1="40097" x2="56680" y2="40097"/>
                        <a14:foregroundMark x1="56847" y1="41593" x2="56847" y2="41593"/>
                        <a14:backgroundMark x1="67468" y1="31164" x2="67468" y2="31164"/>
                        <a14:backgroundMark x1="68502" y1="39086" x2="68502" y2="39086"/>
                        <a14:backgroundMark x1="67468" y1="34640" x2="67468" y2="34640"/>
                        <a14:backgroundMark x1="73449" y1="33387" x2="73449" y2="33387"/>
                        <a14:backgroundMark x1="83902" y1="50728" x2="83902" y2="50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76" t="6252" b="9318"/>
          <a:stretch/>
        </p:blipFill>
        <p:spPr>
          <a:xfrm>
            <a:off x="9760903" y="3950488"/>
            <a:ext cx="975994" cy="9809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8A803-8300-4E23-BA70-7487C3E4E787}"/>
              </a:ext>
            </a:extLst>
          </p:cNvPr>
          <p:cNvSpPr/>
          <p:nvPr/>
        </p:nvSpPr>
        <p:spPr>
          <a:xfrm>
            <a:off x="633730" y="3207976"/>
            <a:ext cx="98532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i="1" dirty="0">
                <a:solidFill>
                  <a:srgbClr val="FFFF00"/>
                </a:solidFill>
                <a:latin typeface="HanWangKanDaYan" panose="02000500000000000000" pitchFamily="2" charset="-120"/>
                <a:ea typeface="HanWangKanDaYan" panose="02000500000000000000" pitchFamily="2" charset="-120"/>
                <a:cs typeface="irohamaru Light" panose="020B0003020203020207" pitchFamily="34" charset="-128"/>
              </a:rPr>
              <a:t>追蹤武漢肺炎</a:t>
            </a:r>
            <a:endParaRPr lang="en-US" altLang="zh-CN" sz="4000" b="1" i="1" dirty="0">
              <a:solidFill>
                <a:srgbClr val="FFFF00"/>
              </a:solidFill>
              <a:latin typeface="HanWangKanDaYan" panose="02000500000000000000" pitchFamily="2" charset="-120"/>
              <a:ea typeface="HanWangKanDaYan" panose="02000500000000000000" pitchFamily="2" charset="-120"/>
              <a:cs typeface="irohamaru Light" panose="020B0003020203020207" pitchFamily="34" charset="-128"/>
            </a:endParaRPr>
          </a:p>
          <a:p>
            <a:endParaRPr lang="en-US" altLang="zh-CN" sz="2000" b="1" i="1" dirty="0">
              <a:solidFill>
                <a:schemeClr val="bg1"/>
              </a:solidFill>
              <a:latin typeface="HanWangMingHeavy" panose="02020300000000000000" pitchFamily="18" charset="-120"/>
              <a:ea typeface="HanWangMingHeavy" panose="02020300000000000000" pitchFamily="18" charset="-120"/>
              <a:cs typeface="irohamaru Light" panose="020B0003020203020207" pitchFamily="34" charset="-128"/>
            </a:endParaRPr>
          </a:p>
          <a:p>
            <a:r>
              <a:rPr lang="en-US" altLang="zh-TW" sz="4000" b="1" dirty="0">
                <a:solidFill>
                  <a:srgbClr val="92D050"/>
                </a:solidFill>
                <a:latin typeface="HanWangMingHeavy" panose="02020300000000000000" pitchFamily="18" charset="-120"/>
                <a:ea typeface="HanWangMingHeavy" panose="02020300000000000000" pitchFamily="18" charset="-120"/>
                <a:cs typeface="irohamaru Light" panose="020B0003020203020207" pitchFamily="34" charset="-128"/>
              </a:rPr>
              <a:t>    20</a:t>
            </a:r>
            <a:r>
              <a:rPr lang="zh-TW" altLang="en-US" sz="4000" b="1" dirty="0">
                <a:solidFill>
                  <a:srgbClr val="92D050"/>
                </a:solidFill>
                <a:latin typeface="HanWangMingHeavy" panose="02020300000000000000" pitchFamily="18" charset="-120"/>
                <a:ea typeface="HanWangMingHeavy" panose="02020300000000000000" pitchFamily="18" charset="-120"/>
                <a:cs typeface="irohamaru Light" panose="020B0003020203020207" pitchFamily="34" charset="-128"/>
              </a:rPr>
              <a:t>國</a:t>
            </a:r>
            <a:r>
              <a:rPr lang="en-US" altLang="zh-TW" sz="4000" b="1" dirty="0">
                <a:solidFill>
                  <a:srgbClr val="92D050"/>
                </a:solidFill>
                <a:latin typeface="HanWangMingHeavy" panose="02020300000000000000" pitchFamily="18" charset="-120"/>
                <a:ea typeface="HanWangMingHeavy" panose="02020300000000000000" pitchFamily="18" charset="-120"/>
                <a:cs typeface="irohamaru Light" panose="020B0003020203020207" pitchFamily="34" charset="-128"/>
              </a:rPr>
              <a:t>/</a:t>
            </a:r>
            <a:r>
              <a:rPr lang="zh-TW" altLang="en-US" sz="4000" b="1" dirty="0">
                <a:solidFill>
                  <a:srgbClr val="92D050"/>
                </a:solidFill>
                <a:latin typeface="HanWangMingHeavy" panose="02020300000000000000" pitchFamily="18" charset="-120"/>
                <a:ea typeface="HanWangMingHeavy" panose="02020300000000000000" pitchFamily="18" charset="-120"/>
                <a:cs typeface="irohamaru Light" panose="020B0003020203020207" pitchFamily="34" charset="-128"/>
              </a:rPr>
              <a:t>地區入境限制及檢疫措施一覽</a:t>
            </a:r>
          </a:p>
        </p:txBody>
      </p:sp>
    </p:spTree>
    <p:extLst>
      <p:ext uri="{BB962C8B-B14F-4D97-AF65-F5344CB8AC3E}">
        <p14:creationId xmlns:p14="http://schemas.microsoft.com/office/powerpoint/2010/main" val="218587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expediat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560"/>
            <a:ext cx="12192000" cy="85344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8B54125-5183-4CEF-B91F-2034D1614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55478" r="95221">
                        <a14:foregroundMark x1="56484" y1="34883" x2="56484" y2="34883"/>
                        <a14:foregroundMark x1="57350" y1="43048" x2="57350" y2="43048"/>
                        <a14:foregroundMark x1="55478" y1="39329" x2="55478" y2="39329"/>
                        <a14:foregroundMark x1="56680" y1="40097" x2="56680" y2="40097"/>
                        <a14:foregroundMark x1="56847" y1="41593" x2="56847" y2="41593"/>
                        <a14:backgroundMark x1="67468" y1="31164" x2="67468" y2="31164"/>
                        <a14:backgroundMark x1="68502" y1="39086" x2="68502" y2="39086"/>
                        <a14:backgroundMark x1="67468" y1="34640" x2="67468" y2="34640"/>
                        <a14:backgroundMark x1="73449" y1="33387" x2="73449" y2="33387"/>
                        <a14:backgroundMark x1="83902" y1="50728" x2="83902" y2="50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76" t="-3530" b="1"/>
          <a:stretch/>
        </p:blipFill>
        <p:spPr>
          <a:xfrm>
            <a:off x="5415280" y="1371601"/>
            <a:ext cx="2641600" cy="39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9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91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HanWangKanDaYan</vt:lpstr>
      <vt:lpstr>HanWangMingHeavy</vt:lpstr>
      <vt:lpstr>HanWangWCL09</vt:lpstr>
      <vt:lpstr>造字工房朗倩（非商用）细体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Yeung</dc:creator>
  <cp:lastModifiedBy>Helena Xiao</cp:lastModifiedBy>
  <cp:revision>231</cp:revision>
  <dcterms:created xsi:type="dcterms:W3CDTF">2019-08-07T03:59:07Z</dcterms:created>
  <dcterms:modified xsi:type="dcterms:W3CDTF">2020-03-20T04:13:21Z</dcterms:modified>
</cp:coreProperties>
</file>