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43200638" cy="226806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" d="100"/>
          <a:sy n="10" d="100"/>
        </p:scale>
        <p:origin x="1844" y="10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80" y="3711852"/>
            <a:ext cx="32400479" cy="7896213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80" y="11912574"/>
            <a:ext cx="32400479" cy="5475896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52" indent="0" algn="ctr">
              <a:buNone/>
              <a:defRPr sz="6614"/>
            </a:lvl2pPr>
            <a:lvl3pPr marL="3024104" indent="0" algn="ctr">
              <a:buNone/>
              <a:defRPr sz="5953"/>
            </a:lvl3pPr>
            <a:lvl4pPr marL="4536156" indent="0" algn="ctr">
              <a:buNone/>
              <a:defRPr sz="5292"/>
            </a:lvl4pPr>
            <a:lvl5pPr marL="6048207" indent="0" algn="ctr">
              <a:buNone/>
              <a:defRPr sz="5292"/>
            </a:lvl5pPr>
            <a:lvl6pPr marL="7560259" indent="0" algn="ctr">
              <a:buNone/>
              <a:defRPr sz="5292"/>
            </a:lvl6pPr>
            <a:lvl7pPr marL="9072311" indent="0" algn="ctr">
              <a:buNone/>
              <a:defRPr sz="5292"/>
            </a:lvl7pPr>
            <a:lvl8pPr marL="10584363" indent="0" algn="ctr">
              <a:buNone/>
              <a:defRPr sz="5292"/>
            </a:lvl8pPr>
            <a:lvl9pPr marL="12096415" indent="0" algn="ctr">
              <a:buNone/>
              <a:defRPr sz="52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A1D0-BEEB-48DB-891C-9C3C2957C1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EF6-053A-4D74-BC3B-265E9C65D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0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A1D0-BEEB-48DB-891C-9C3C2957C1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EF6-053A-4D74-BC3B-265E9C65D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39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5456" y="1207533"/>
            <a:ext cx="9315138" cy="192207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44" y="1207533"/>
            <a:ext cx="27405405" cy="192207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A1D0-BEEB-48DB-891C-9C3C2957C1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EF6-053A-4D74-BC3B-265E9C65D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20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A1D0-BEEB-48DB-891C-9C3C2957C1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EF6-053A-4D74-BC3B-265E9C65D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2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44" y="5654406"/>
            <a:ext cx="37260550" cy="9434503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544" y="15178164"/>
            <a:ext cx="37260550" cy="4961382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>
                    <a:tint val="75000"/>
                  </a:schemeClr>
                </a:solidFill>
              </a:defRPr>
            </a:lvl1pPr>
            <a:lvl2pPr marL="1512052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104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156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4pPr>
            <a:lvl5pPr marL="6048207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5pPr>
            <a:lvl6pPr marL="7560259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6pPr>
            <a:lvl7pPr marL="9072311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7pPr>
            <a:lvl8pPr marL="10584363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8pPr>
            <a:lvl9pPr marL="12096415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A1D0-BEEB-48DB-891C-9C3C2957C1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EF6-053A-4D74-BC3B-265E9C65D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53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44" y="6037663"/>
            <a:ext cx="18360271" cy="143906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70323" y="6037663"/>
            <a:ext cx="18360271" cy="143906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A1D0-BEEB-48DB-891C-9C3C2957C1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EF6-053A-4D74-BC3B-265E9C65D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89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1207534"/>
            <a:ext cx="37260550" cy="43838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673" y="5559902"/>
            <a:ext cx="18275893" cy="2724822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52" indent="0">
              <a:buNone/>
              <a:defRPr sz="6614" b="1"/>
            </a:lvl2pPr>
            <a:lvl3pPr marL="3024104" indent="0">
              <a:buNone/>
              <a:defRPr sz="5953" b="1"/>
            </a:lvl3pPr>
            <a:lvl4pPr marL="4536156" indent="0">
              <a:buNone/>
              <a:defRPr sz="5292" b="1"/>
            </a:lvl4pPr>
            <a:lvl5pPr marL="6048207" indent="0">
              <a:buNone/>
              <a:defRPr sz="5292" b="1"/>
            </a:lvl5pPr>
            <a:lvl6pPr marL="7560259" indent="0">
              <a:buNone/>
              <a:defRPr sz="5292" b="1"/>
            </a:lvl6pPr>
            <a:lvl7pPr marL="9072311" indent="0">
              <a:buNone/>
              <a:defRPr sz="5292" b="1"/>
            </a:lvl7pPr>
            <a:lvl8pPr marL="10584363" indent="0">
              <a:buNone/>
              <a:defRPr sz="5292" b="1"/>
            </a:lvl8pPr>
            <a:lvl9pPr marL="12096415" indent="0">
              <a:buNone/>
              <a:defRPr sz="52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673" y="8284724"/>
            <a:ext cx="18275893" cy="12185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0323" y="5559902"/>
            <a:ext cx="18365898" cy="2724822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52" indent="0">
              <a:buNone/>
              <a:defRPr sz="6614" b="1"/>
            </a:lvl2pPr>
            <a:lvl3pPr marL="3024104" indent="0">
              <a:buNone/>
              <a:defRPr sz="5953" b="1"/>
            </a:lvl3pPr>
            <a:lvl4pPr marL="4536156" indent="0">
              <a:buNone/>
              <a:defRPr sz="5292" b="1"/>
            </a:lvl4pPr>
            <a:lvl5pPr marL="6048207" indent="0">
              <a:buNone/>
              <a:defRPr sz="5292" b="1"/>
            </a:lvl5pPr>
            <a:lvl6pPr marL="7560259" indent="0">
              <a:buNone/>
              <a:defRPr sz="5292" b="1"/>
            </a:lvl6pPr>
            <a:lvl7pPr marL="9072311" indent="0">
              <a:buNone/>
              <a:defRPr sz="5292" b="1"/>
            </a:lvl7pPr>
            <a:lvl8pPr marL="10584363" indent="0">
              <a:buNone/>
              <a:defRPr sz="5292" b="1"/>
            </a:lvl8pPr>
            <a:lvl9pPr marL="12096415" indent="0">
              <a:buNone/>
              <a:defRPr sz="52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70323" y="8284724"/>
            <a:ext cx="18365898" cy="12185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A1D0-BEEB-48DB-891C-9C3C2957C1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EF6-053A-4D74-BC3B-265E9C65D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00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A1D0-BEEB-48DB-891C-9C3C2957C1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EF6-053A-4D74-BC3B-265E9C65D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A1D0-BEEB-48DB-891C-9C3C2957C1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EF6-053A-4D74-BC3B-265E9C65D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8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512041"/>
            <a:ext cx="13933329" cy="5292143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5898" y="3265590"/>
            <a:ext cx="21870323" cy="16117936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6804184"/>
            <a:ext cx="13933329" cy="12605592"/>
          </a:xfrm>
        </p:spPr>
        <p:txBody>
          <a:bodyPr/>
          <a:lstStyle>
            <a:lvl1pPr marL="0" indent="0">
              <a:buNone/>
              <a:defRPr sz="5292"/>
            </a:lvl1pPr>
            <a:lvl2pPr marL="1512052" indent="0">
              <a:buNone/>
              <a:defRPr sz="4630"/>
            </a:lvl2pPr>
            <a:lvl3pPr marL="3024104" indent="0">
              <a:buNone/>
              <a:defRPr sz="3969"/>
            </a:lvl3pPr>
            <a:lvl4pPr marL="4536156" indent="0">
              <a:buNone/>
              <a:defRPr sz="3307"/>
            </a:lvl4pPr>
            <a:lvl5pPr marL="6048207" indent="0">
              <a:buNone/>
              <a:defRPr sz="3307"/>
            </a:lvl5pPr>
            <a:lvl6pPr marL="7560259" indent="0">
              <a:buNone/>
              <a:defRPr sz="3307"/>
            </a:lvl6pPr>
            <a:lvl7pPr marL="9072311" indent="0">
              <a:buNone/>
              <a:defRPr sz="3307"/>
            </a:lvl7pPr>
            <a:lvl8pPr marL="10584363" indent="0">
              <a:buNone/>
              <a:defRPr sz="3307"/>
            </a:lvl8pPr>
            <a:lvl9pPr marL="12096415" indent="0">
              <a:buNone/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A1D0-BEEB-48DB-891C-9C3C2957C1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EF6-053A-4D74-BC3B-265E9C65D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0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512041"/>
            <a:ext cx="13933329" cy="5292143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5898" y="3265590"/>
            <a:ext cx="21870323" cy="16117936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52" indent="0">
              <a:buNone/>
              <a:defRPr sz="9260"/>
            </a:lvl2pPr>
            <a:lvl3pPr marL="3024104" indent="0">
              <a:buNone/>
              <a:defRPr sz="7937"/>
            </a:lvl3pPr>
            <a:lvl4pPr marL="4536156" indent="0">
              <a:buNone/>
              <a:defRPr sz="6614"/>
            </a:lvl4pPr>
            <a:lvl5pPr marL="6048207" indent="0">
              <a:buNone/>
              <a:defRPr sz="6614"/>
            </a:lvl5pPr>
            <a:lvl6pPr marL="7560259" indent="0">
              <a:buNone/>
              <a:defRPr sz="6614"/>
            </a:lvl6pPr>
            <a:lvl7pPr marL="9072311" indent="0">
              <a:buNone/>
              <a:defRPr sz="6614"/>
            </a:lvl7pPr>
            <a:lvl8pPr marL="10584363" indent="0">
              <a:buNone/>
              <a:defRPr sz="6614"/>
            </a:lvl8pPr>
            <a:lvl9pPr marL="12096415" indent="0">
              <a:buNone/>
              <a:defRPr sz="661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6804184"/>
            <a:ext cx="13933329" cy="12605592"/>
          </a:xfrm>
        </p:spPr>
        <p:txBody>
          <a:bodyPr/>
          <a:lstStyle>
            <a:lvl1pPr marL="0" indent="0">
              <a:buNone/>
              <a:defRPr sz="5292"/>
            </a:lvl1pPr>
            <a:lvl2pPr marL="1512052" indent="0">
              <a:buNone/>
              <a:defRPr sz="4630"/>
            </a:lvl2pPr>
            <a:lvl3pPr marL="3024104" indent="0">
              <a:buNone/>
              <a:defRPr sz="3969"/>
            </a:lvl3pPr>
            <a:lvl4pPr marL="4536156" indent="0">
              <a:buNone/>
              <a:defRPr sz="3307"/>
            </a:lvl4pPr>
            <a:lvl5pPr marL="6048207" indent="0">
              <a:buNone/>
              <a:defRPr sz="3307"/>
            </a:lvl5pPr>
            <a:lvl6pPr marL="7560259" indent="0">
              <a:buNone/>
              <a:defRPr sz="3307"/>
            </a:lvl6pPr>
            <a:lvl7pPr marL="9072311" indent="0">
              <a:buNone/>
              <a:defRPr sz="3307"/>
            </a:lvl7pPr>
            <a:lvl8pPr marL="10584363" indent="0">
              <a:buNone/>
              <a:defRPr sz="3307"/>
            </a:lvl8pPr>
            <a:lvl9pPr marL="12096415" indent="0">
              <a:buNone/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A1D0-BEEB-48DB-891C-9C3C2957C1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EF6-053A-4D74-BC3B-265E9C65D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5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044" y="1207534"/>
            <a:ext cx="37260550" cy="438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044" y="6037663"/>
            <a:ext cx="37260550" cy="1439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0044" y="21021570"/>
            <a:ext cx="9720144" cy="1207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7A1D0-BEEB-48DB-891C-9C3C2957C1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10212" y="21021570"/>
            <a:ext cx="14580215" cy="1207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10450" y="21021570"/>
            <a:ext cx="9720144" cy="1207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EBEF6-053A-4D74-BC3B-265E9C65D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91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4104" rtl="0" eaLnBrk="1" latinLnBrk="0" hangingPunct="1">
        <a:lnSpc>
          <a:spcPct val="90000"/>
        </a:lnSpc>
        <a:spcBef>
          <a:spcPct val="0"/>
        </a:spcBef>
        <a:buNone/>
        <a:defRPr sz="145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26" indent="-756026" algn="l" defTabSz="3024104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78" indent="-756026" algn="l" defTabSz="3024104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130" indent="-756026" algn="l" defTabSz="3024104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181" indent="-756026" algn="l" defTabSz="3024104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233" indent="-756026" algn="l" defTabSz="3024104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285" indent="-756026" algn="l" defTabSz="3024104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337" indent="-756026" algn="l" defTabSz="3024104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389" indent="-756026" algn="l" defTabSz="3024104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441" indent="-756026" algn="l" defTabSz="3024104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104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52" algn="l" defTabSz="3024104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104" algn="l" defTabSz="3024104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156" algn="l" defTabSz="3024104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207" algn="l" defTabSz="3024104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259" algn="l" defTabSz="3024104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311" algn="l" defTabSz="3024104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363" algn="l" defTabSz="3024104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415" algn="l" defTabSz="3024104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tching a bird fly through the air&#10;&#10;Description automatically generated with medium confidence">
            <a:extLst>
              <a:ext uri="{FF2B5EF4-FFF2-40B4-BE49-F238E27FC236}">
                <a16:creationId xmlns:a16="http://schemas.microsoft.com/office/drawing/2014/main" id="{6E86366E-7724-E4B1-7BF0-8716C9306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11604" r="1117" b="11630"/>
          <a:stretch/>
        </p:blipFill>
        <p:spPr>
          <a:xfrm>
            <a:off x="0" y="0"/>
            <a:ext cx="43200638" cy="22680613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5E281E9F-FE4F-641F-DEAA-15AA11397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59" y="3069771"/>
            <a:ext cx="34863719" cy="196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8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tching a bird fly through the air&#10;&#10;Description automatically generated with medium confidence">
            <a:extLst>
              <a:ext uri="{FF2B5EF4-FFF2-40B4-BE49-F238E27FC236}">
                <a16:creationId xmlns:a16="http://schemas.microsoft.com/office/drawing/2014/main" id="{6E86366E-7724-E4B1-7BF0-8716C9306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11604" r="1117" b="11630"/>
          <a:stretch/>
        </p:blipFill>
        <p:spPr>
          <a:xfrm>
            <a:off x="0" y="0"/>
            <a:ext cx="43200638" cy="22680613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D31F84B-A0D8-BEED-86D7-6DDB9CCE3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48" y="3149184"/>
            <a:ext cx="34722541" cy="19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65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Daisy Yu</dc:creator>
  <cp:lastModifiedBy>Daisy Yu</cp:lastModifiedBy>
  <cp:revision>1</cp:revision>
  <dcterms:created xsi:type="dcterms:W3CDTF">2022-11-17T06:30:07Z</dcterms:created>
  <dcterms:modified xsi:type="dcterms:W3CDTF">2022-11-17T06:40:30Z</dcterms:modified>
</cp:coreProperties>
</file>